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228" r:id="rId1"/>
  </p:sldMasterIdLst>
  <p:notesMasterIdLst>
    <p:notesMasterId r:id="rId7"/>
  </p:notesMasterIdLst>
  <p:sldIdLst>
    <p:sldId id="798" r:id="rId2"/>
    <p:sldId id="799" r:id="rId3"/>
    <p:sldId id="800" r:id="rId4"/>
    <p:sldId id="801" r:id="rId5"/>
    <p:sldId id="80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14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837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7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8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9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839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</p:grpSp>
      <p:sp>
        <p:nvSpPr>
          <p:cNvPr id="5839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839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58394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8395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8396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AAD994-29CF-47B8-9870-58A6643EA173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7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F125CE-B06A-4972-9F74-DB946D92EF17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3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2D2997-0857-4896-A460-2DDAEB26092E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9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34BFAF-1702-43D2-B11D-524BBCD90F88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29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049107-EE66-4610-AB5F-BFB55BBEB3E1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5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9392A0-8610-477F-BDFF-DBDA17DC20CD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2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E5297-67F0-4652-BD13-AF581B7073AD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14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82BEAD-595C-4ACD-8C64-D02A3B27DEC7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5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D14B04-4E7A-45CB-AA15-04FF04053A37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0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72B4DC-6303-4DA2-8F3F-EF02CC303C49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8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65716D-D010-4181-9C28-5A906A054740}" type="slidenum">
              <a:rPr lang="zh-TW" altLang="en-US">
                <a:solidFill>
                  <a:srgbClr val="FFFFFF"/>
                </a:solidFill>
              </a:rPr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734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4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4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5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  <p:sp>
          <p:nvSpPr>
            <p:cNvPr id="5736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en-US" smtClean="0">
                <a:solidFill>
                  <a:srgbClr val="FFFFFF"/>
                </a:solidFill>
                <a:latin typeface="Tahoma" panose="020B0604030504040204" pitchFamily="34" charset="0"/>
                <a:ea typeface="+mn-ea"/>
              </a:endParaRPr>
            </a:p>
          </p:txBody>
        </p:sp>
      </p:grpSp>
      <p:sp>
        <p:nvSpPr>
          <p:cNvPr id="5736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736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737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defRPr>
            </a:lvl1pPr>
          </a:lstStyle>
          <a:p>
            <a:pPr eaLnBrk="1" hangingPunct="1"/>
            <a:endParaRPr lang="en-US" altLang="zh-TW" smtClean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5737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defRPr>
            </a:lvl1pPr>
          </a:lstStyle>
          <a:p>
            <a:pPr eaLnBrk="1" hangingPunct="1"/>
            <a:fld id="{D02D5423-CAC7-48F2-9D75-FECCE7725A16}" type="slidenum">
              <a:rPr lang="zh-TW" altLang="en-US" smtClean="0">
                <a:solidFill>
                  <a:srgbClr val="FFFFFF"/>
                </a:solidFill>
                <a:latin typeface="Tahoma" panose="020B0604030504040204" pitchFamily="34" charset="0"/>
              </a:rPr>
              <a:pPr eaLnBrk="1" hangingPunct="1"/>
              <a:t>‹#›</a:t>
            </a:fld>
            <a:endParaRPr lang="en-US" altLang="zh-TW" smtClean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5737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defRPr>
            </a:lvl1pPr>
          </a:lstStyle>
          <a:p>
            <a:pPr eaLnBrk="1" hangingPunct="1"/>
            <a:endParaRPr lang="en-US" altLang="zh-TW" smtClean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8204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0080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r>
              <a:rPr lang="zh-TW" altLang="en-US" sz="3100" b="1" u="sng">
                <a:latin typeface="Times New Roman" panose="02020603050405020304" pitchFamily="18" charset="0"/>
                <a:ea typeface="標楷體" pitchFamily="65" charset="-120"/>
              </a:rPr>
              <a:t>敬拜主</a:t>
            </a:r>
            <a:r>
              <a:rPr lang="en-US" altLang="zh-TW" sz="2700" b="1" u="sng">
                <a:latin typeface="Times New Roman" panose="02020603050405020304" pitchFamily="18" charset="0"/>
                <a:ea typeface="標楷體" pitchFamily="65" charset="-120"/>
              </a:rPr>
              <a:t>Majesty</a:t>
            </a:r>
            <a:r>
              <a:rPr lang="en-US" altLang="zh-TW" sz="3100" b="1">
                <a:ea typeface="新細明體" charset="-120"/>
              </a:rPr>
              <a:t/>
            </a:r>
            <a:br>
              <a:rPr lang="en-US" altLang="zh-TW" sz="3100" b="1">
                <a:ea typeface="新細明體" charset="-120"/>
              </a:rPr>
            </a:br>
            <a:endParaRPr lang="en-US" altLang="zh-TW" sz="3100" b="1">
              <a:ea typeface="新細明體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57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敬拜主，敬拜全能的主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Majesty, worship His majesty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榮耀能力，一切讚美都歸給祂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Unto Jesus be all glory, power and praise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敬拜主，敬拜權柄的主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Majesty, Kingdom authority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從祂寶座，能力流出，流到萬民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Flow from His throne  unto His own,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  His anthem raise</a:t>
            </a:r>
          </a:p>
        </p:txBody>
      </p:sp>
      <p:pic>
        <p:nvPicPr>
          <p:cNvPr id="3088" name="Picture 16" descr="20090518111251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692150"/>
            <a:ext cx="1655763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2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0080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98437"/>
          </a:xfrm>
        </p:spPr>
        <p:txBody>
          <a:bodyPr/>
          <a:lstStyle/>
          <a:p>
            <a:endParaRPr lang="zh-TW" altLang="en-US" sz="3800">
              <a:ea typeface="新細明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※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來高舉，一同高舉，主耶穌聖名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So exalt, lift up on high the name of jesus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來彰顯，一同彰顯，耶穌榮耀王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Magnify, come glorify Christ Jesus,the King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敬拜主，敬拜尊貴的主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Majesty, worship His majesty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b="1">
                <a:latin typeface="Times New Roman" panose="02020603050405020304" pitchFamily="18" charset="0"/>
                <a:ea typeface="標楷體" pitchFamily="65" charset="-120"/>
              </a:rPr>
              <a:t>   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祂曾捨命，今得榮耀，萬王之王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800" b="1">
                <a:latin typeface="Times New Roman" panose="02020603050405020304" pitchFamily="18" charset="0"/>
                <a:ea typeface="標楷體" pitchFamily="65" charset="-120"/>
              </a:rPr>
              <a:t>   </a:t>
            </a: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Jesus, who died, now glorified, King of all King</a:t>
            </a:r>
            <a:r>
              <a:rPr lang="en-US" altLang="zh-TW" sz="2800" b="1">
                <a:latin typeface="Times New Roman" panose="02020603050405020304" pitchFamily="18" charset="0"/>
                <a:ea typeface="新細明體" charset="-120"/>
              </a:rPr>
              <a:t>.</a:t>
            </a:r>
          </a:p>
          <a:p>
            <a:endParaRPr lang="en-US" altLang="zh-TW" sz="2800" b="1">
              <a:ea typeface="新細明體" charset="-120"/>
            </a:endParaRPr>
          </a:p>
        </p:txBody>
      </p:sp>
      <p:pic>
        <p:nvPicPr>
          <p:cNvPr id="4110" name="Picture 14" descr="img20090523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765175"/>
            <a:ext cx="1227138" cy="163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84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endParaRPr lang="zh-TW" altLang="en-US"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zh-TW" altLang="en-US" b="1" u="sng">
                <a:latin typeface="標楷體" pitchFamily="65" charset="-120"/>
                <a:ea typeface="標楷體" pitchFamily="65" charset="-120"/>
              </a:rPr>
              <a:t>因祂活著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u="sng">
                <a:latin typeface="標楷體" pitchFamily="65" charset="-120"/>
                <a:ea typeface="標楷體" pitchFamily="65" charset="-120"/>
              </a:rPr>
              <a:t>Because He Lives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zh-TW" sz="800" b="1" u="sng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神差愛子，人稱祂耶穌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God sent His Son, they called him Jesus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祂賜下愛，醫治寬恕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He came to love, heal and forgive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死裏復活，使我得自由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He lived and died   to buy my pardon,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那空墳墓就是我的得救記號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An empty grave is there to prove my Savior Lives.</a:t>
            </a:r>
          </a:p>
        </p:txBody>
      </p:sp>
      <p:pic>
        <p:nvPicPr>
          <p:cNvPr id="8202" name="Picture 10" descr="resurrection_from_the_dead_jesus_chr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313" y="2276475"/>
            <a:ext cx="1703387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3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/>
          <a:lstStyle/>
          <a:p>
            <a:endParaRPr lang="zh-TW" altLang="en-US" sz="3800">
              <a:ea typeface="新細明體" charset="-12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因祂活著，我能面對明天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Because He lives   I can face tomorrow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因祂活著，不再懼怕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Because He lives   all fear is gone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我深知道，祂掌管明天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Because I know     He holds the future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    生命充滿了希望，只因祂活著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>
                <a:latin typeface="Times New Roman" panose="02020603050405020304" pitchFamily="18" charset="0"/>
                <a:ea typeface="標楷體" pitchFamily="65" charset="-120"/>
              </a:rPr>
              <a:t>     And life is worth the living just because He lives.</a:t>
            </a:r>
          </a:p>
        </p:txBody>
      </p:sp>
      <p:pic>
        <p:nvPicPr>
          <p:cNvPr id="9225" name="Picture 9" descr="TheRisenChr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420938"/>
            <a:ext cx="1754187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2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8229600" cy="88900"/>
          </a:xfrm>
        </p:spPr>
        <p:txBody>
          <a:bodyPr/>
          <a:lstStyle/>
          <a:p>
            <a:pPr algn="l"/>
            <a:r>
              <a:rPr lang="en-US" altLang="zh-TW" sz="3800">
                <a:latin typeface="Times New Roman" panose="02020603050405020304" pitchFamily="18" charset="0"/>
                <a:ea typeface="標楷體" pitchFamily="65" charset="-120"/>
              </a:rPr>
              <a:t/>
            </a:r>
            <a:br>
              <a:rPr lang="en-US" altLang="zh-TW" sz="3800">
                <a:latin typeface="Times New Roman" panose="02020603050405020304" pitchFamily="18" charset="0"/>
                <a:ea typeface="標楷體" pitchFamily="65" charset="-120"/>
              </a:rPr>
            </a:br>
            <a:endParaRPr lang="en-US" altLang="zh-TW" sz="38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zh-TW" altLang="en-US" sz="3600" b="1" dirty="0">
                <a:latin typeface="Times New Roman" panose="02020603050405020304" pitchFamily="18" charset="0"/>
                <a:ea typeface="標楷體" pitchFamily="65" charset="-120"/>
              </a:rPr>
              <a:t>          </a:t>
            </a:r>
            <a:r>
              <a:rPr lang="zh-TW" altLang="en-US" sz="3600" b="1" i="1" u="sng" dirty="0">
                <a:latin typeface="Times New Roman" panose="02020603050405020304" pitchFamily="18" charset="0"/>
                <a:ea typeface="標楷體" pitchFamily="65" charset="-120"/>
              </a:rPr>
              <a:t>祂是主</a:t>
            </a:r>
            <a:r>
              <a:rPr lang="zh-TW" altLang="en-US" sz="3600" b="1" i="1" dirty="0">
                <a:latin typeface="Times New Roman" panose="02020603050405020304" pitchFamily="18" charset="0"/>
                <a:ea typeface="標楷體" pitchFamily="65" charset="-120"/>
              </a:rPr>
              <a:t> </a:t>
            </a:r>
            <a:r>
              <a:rPr lang="en-US" altLang="zh-TW" b="1" i="1" u="sng" dirty="0">
                <a:latin typeface="Times New Roman" panose="02020603050405020304" pitchFamily="18" charset="0"/>
                <a:ea typeface="標楷體" pitchFamily="65" charset="-120"/>
              </a:rPr>
              <a:t>He is Lord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TW" sz="1000" b="1" u="sng" dirty="0">
              <a:latin typeface="Times New Roman" panose="02020603050405020304" pitchFamily="18" charset="0"/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TW" altLang="en-US" sz="2000" b="1" dirty="0"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祂是主，祂是主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 dirty="0">
                <a:latin typeface="Times New Roman" panose="02020603050405020304" pitchFamily="18" charset="0"/>
                <a:ea typeface="標楷體" pitchFamily="65" charset="-120"/>
              </a:rPr>
              <a:t>     He is Lord, He is Lord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    祂是從死裏復活的救世主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 dirty="0">
                <a:latin typeface="Times New Roman" panose="02020603050405020304" pitchFamily="18" charset="0"/>
                <a:ea typeface="標楷體" pitchFamily="65" charset="-120"/>
              </a:rPr>
              <a:t>     He is risen from the dead, and He is Lord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    萬膝要跪拜，萬口要頌揚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 dirty="0">
                <a:latin typeface="Times New Roman" panose="02020603050405020304" pitchFamily="18" charset="0"/>
                <a:ea typeface="標楷體" pitchFamily="65" charset="-120"/>
              </a:rPr>
              <a:t>     Every knee shall bow, Every tongue confess</a:t>
            </a:r>
          </a:p>
          <a:p>
            <a:pPr>
              <a:buFont typeface="Wingdings" panose="05000000000000000000" pitchFamily="2" charset="2"/>
              <a:buNone/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    耶穌基督是主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800" b="1" dirty="0">
                <a:latin typeface="Times New Roman" panose="02020603050405020304" pitchFamily="18" charset="0"/>
                <a:ea typeface="標楷體" pitchFamily="65" charset="-120"/>
              </a:rPr>
              <a:t>     That Jesus Christ is Lord</a:t>
            </a:r>
          </a:p>
        </p:txBody>
      </p:sp>
      <p:pic>
        <p:nvPicPr>
          <p:cNvPr id="7175" name="Picture 7" descr="9936f9272fefa3c15cf5ae29050095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908050"/>
            <a:ext cx="2422525" cy="181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95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</TotalTime>
  <Words>442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Curtain Call</vt:lpstr>
      <vt:lpstr>敬拜主Majesty 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381</cp:revision>
  <cp:lastPrinted>1601-01-01T00:00:00Z</cp:lastPrinted>
  <dcterms:created xsi:type="dcterms:W3CDTF">1601-01-01T00:00:00Z</dcterms:created>
  <dcterms:modified xsi:type="dcterms:W3CDTF">2021-01-06T04:06:08Z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